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92" r:id="rId4"/>
    <p:sldId id="342" r:id="rId5"/>
    <p:sldId id="345" r:id="rId6"/>
    <p:sldId id="346" r:id="rId7"/>
    <p:sldId id="291" r:id="rId8"/>
    <p:sldId id="294" r:id="rId9"/>
    <p:sldId id="358" r:id="rId10"/>
    <p:sldId id="349" r:id="rId11"/>
    <p:sldId id="347" r:id="rId12"/>
    <p:sldId id="357" r:id="rId13"/>
    <p:sldId id="356" r:id="rId14"/>
    <p:sldId id="348" r:id="rId15"/>
    <p:sldId id="359" r:id="rId16"/>
    <p:sldId id="293" r:id="rId17"/>
    <p:sldId id="350" r:id="rId18"/>
    <p:sldId id="353" r:id="rId19"/>
    <p:sldId id="354" r:id="rId20"/>
    <p:sldId id="355" r:id="rId21"/>
    <p:sldId id="287" r:id="rId22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G마켓 산스 Bold" panose="02000000000000000000" pitchFamily="50" charset="-127"/>
      <p:regular r:id="rId29"/>
    </p:embeddedFont>
    <p:embeddedFont>
      <p:font typeface="G마켓 산스 Medium" panose="02000000000000000000" pitchFamily="50" charset="-12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4E0"/>
    <a:srgbClr val="FBFBFB"/>
    <a:srgbClr val="70DDFC"/>
    <a:srgbClr val="6F6F6F"/>
    <a:srgbClr val="000000"/>
    <a:srgbClr val="ED9A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8" y="150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F8FF4A-0861-45C5-8E68-69EDBCD208D1}"/>
              </a:ext>
            </a:extLst>
          </p:cNvPr>
          <p:cNvGrpSpPr/>
          <p:nvPr/>
        </p:nvGrpSpPr>
        <p:grpSpPr>
          <a:xfrm>
            <a:off x="506325" y="1015965"/>
            <a:ext cx="5060757" cy="857659"/>
            <a:chOff x="718637" y="1508001"/>
            <a:chExt cx="5060757" cy="8576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5F75-F745-4762-B608-3026CBCC43CC}"/>
                </a:ext>
              </a:extLst>
            </p:cNvPr>
            <p:cNvSpPr txBox="1"/>
            <p:nvPr/>
          </p:nvSpPr>
          <p:spPr>
            <a:xfrm>
              <a:off x="718637" y="1508001"/>
              <a:ext cx="3804247" cy="770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3600" spc="-15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창의 설계 프로젝트</a:t>
              </a:r>
              <a:endParaRPr lang="en-US" sz="36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0D5FF6-F0E3-4FC6-B0D2-436C44AAB908}"/>
                </a:ext>
              </a:extLst>
            </p:cNvPr>
            <p:cNvSpPr/>
            <p:nvPr/>
          </p:nvSpPr>
          <p:spPr>
            <a:xfrm>
              <a:off x="842992" y="2304147"/>
              <a:ext cx="4936402" cy="6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8559800" y="5156688"/>
            <a:ext cx="3442820" cy="144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Presenter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안정환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Team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건우 없는 건우 팀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Subject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창의설계프로젝트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Members :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안정환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정민수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조시완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DA250-CE8D-4AC0-A89C-B22F1F81D822}"/>
              </a:ext>
            </a:extLst>
          </p:cNvPr>
          <p:cNvSpPr txBox="1"/>
          <p:nvPr/>
        </p:nvSpPr>
        <p:spPr>
          <a:xfrm>
            <a:off x="547942" y="1980940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중간 개발 보고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0D93B2-1775-6835-FF0A-8CA9B53CF7D4}"/>
              </a:ext>
            </a:extLst>
          </p:cNvPr>
          <p:cNvCxnSpPr>
            <a:cxnSpLocks/>
          </p:cNvCxnSpPr>
          <p:nvPr/>
        </p:nvCxnSpPr>
        <p:spPr>
          <a:xfrm>
            <a:off x="8484314" y="5268286"/>
            <a:ext cx="0" cy="1275127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45951" y="581408"/>
            <a:ext cx="864598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134524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기본 회원가입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DB8EC-869B-4E2F-5016-454B24C64431}"/>
              </a:ext>
            </a:extLst>
          </p:cNvPr>
          <p:cNvSpPr txBox="1"/>
          <p:nvPr/>
        </p:nvSpPr>
        <p:spPr>
          <a:xfrm>
            <a:off x="2298157" y="4549764"/>
            <a:ext cx="92204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F3E35-F500-D6BA-39D7-0A347AEA2F93}"/>
              </a:ext>
            </a:extLst>
          </p:cNvPr>
          <p:cNvSpPr txBox="1"/>
          <p:nvPr/>
        </p:nvSpPr>
        <p:spPr>
          <a:xfrm>
            <a:off x="8190949" y="4575228"/>
            <a:ext cx="73770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A819F-DC4C-378F-079E-D5499C82A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27" y="2034627"/>
            <a:ext cx="4070909" cy="26325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EAC041-3793-8A89-BB51-D3EE0814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888" y="2034627"/>
            <a:ext cx="6184762" cy="26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3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45951" y="581408"/>
            <a:ext cx="864598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소셜 로그인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098" name="Picture 2" descr="REST-API 활용한 카카오 소셜 로그인 구현(feat. React)">
            <a:extLst>
              <a:ext uri="{FF2B5EF4-FFF2-40B4-BE49-F238E27FC236}">
                <a16:creationId xmlns:a16="http://schemas.microsoft.com/office/drawing/2014/main" id="{28970B33-5696-87CD-5857-6F4C9EA1D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519" y="1380560"/>
            <a:ext cx="7350962" cy="4372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94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45951" y="581408"/>
            <a:ext cx="864598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소셜 로그인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DB8EC-869B-4E2F-5016-454B24C64431}"/>
              </a:ext>
            </a:extLst>
          </p:cNvPr>
          <p:cNvSpPr txBox="1"/>
          <p:nvPr/>
        </p:nvSpPr>
        <p:spPr>
          <a:xfrm>
            <a:off x="2760128" y="4641672"/>
            <a:ext cx="92204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파일구조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F3E35-F500-D6BA-39D7-0A347AEA2F93}"/>
              </a:ext>
            </a:extLst>
          </p:cNvPr>
          <p:cNvSpPr txBox="1"/>
          <p:nvPr/>
        </p:nvSpPr>
        <p:spPr>
          <a:xfrm>
            <a:off x="7376623" y="4671632"/>
            <a:ext cx="1106393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다이어그램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687B1B-F5D0-0834-BE0D-8BE960FF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81" y="2421513"/>
            <a:ext cx="2496940" cy="8281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C39267-7561-8A36-8B49-BA07C55E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099" y="1063117"/>
            <a:ext cx="3114501" cy="35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1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45951" y="581408"/>
            <a:ext cx="864598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소셜 로그인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DB8EC-869B-4E2F-5016-454B24C64431}"/>
              </a:ext>
            </a:extLst>
          </p:cNvPr>
          <p:cNvSpPr txBox="1"/>
          <p:nvPr/>
        </p:nvSpPr>
        <p:spPr>
          <a:xfrm>
            <a:off x="3014795" y="4279383"/>
            <a:ext cx="73770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카카오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F3E35-F500-D6BA-39D7-0A347AEA2F93}"/>
              </a:ext>
            </a:extLst>
          </p:cNvPr>
          <p:cNvSpPr txBox="1"/>
          <p:nvPr/>
        </p:nvSpPr>
        <p:spPr>
          <a:xfrm>
            <a:off x="8495749" y="4279383"/>
            <a:ext cx="73770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네이버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904C7E-7655-E40C-E020-9C836C2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75" y="1901261"/>
            <a:ext cx="4992489" cy="24484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0E1A7C-907C-09ED-1A35-01D2C789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71" y="1882383"/>
            <a:ext cx="4992489" cy="24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6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45951" y="581408"/>
            <a:ext cx="864598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976549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 기능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DB8EC-869B-4E2F-5016-454B24C64431}"/>
              </a:ext>
            </a:extLst>
          </p:cNvPr>
          <p:cNvSpPr txBox="1"/>
          <p:nvPr/>
        </p:nvSpPr>
        <p:spPr>
          <a:xfrm>
            <a:off x="2062896" y="4572383"/>
            <a:ext cx="92204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파일구조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F3E35-F500-D6BA-39D7-0A347AEA2F93}"/>
              </a:ext>
            </a:extLst>
          </p:cNvPr>
          <p:cNvSpPr txBox="1"/>
          <p:nvPr/>
        </p:nvSpPr>
        <p:spPr>
          <a:xfrm>
            <a:off x="7193803" y="4572383"/>
            <a:ext cx="1106393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다이어그램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B01159-C993-BD2E-5E7D-BEB28E38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1" y="2475776"/>
            <a:ext cx="1829055" cy="1362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DF1AA1-FDFD-579D-F4D8-28268728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86" y="1661020"/>
            <a:ext cx="5172228" cy="29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6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45951" y="581408"/>
            <a:ext cx="864598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976549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 기능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DB8EC-869B-4E2F-5016-454B24C64431}"/>
              </a:ext>
            </a:extLst>
          </p:cNvPr>
          <p:cNvSpPr txBox="1"/>
          <p:nvPr/>
        </p:nvSpPr>
        <p:spPr>
          <a:xfrm>
            <a:off x="1365527" y="1039072"/>
            <a:ext cx="132921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Repository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F3E35-F500-D6BA-39D7-0A347AEA2F93}"/>
              </a:ext>
            </a:extLst>
          </p:cNvPr>
          <p:cNvSpPr txBox="1"/>
          <p:nvPr/>
        </p:nvSpPr>
        <p:spPr>
          <a:xfrm>
            <a:off x="1365527" y="3564556"/>
            <a:ext cx="55335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10FD9A-1AB5-86C2-D2FA-96883577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64" y="1616818"/>
            <a:ext cx="6297506" cy="18662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466A25-0EED-4615-16F4-9C29092F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64" y="4145654"/>
            <a:ext cx="927864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67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165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4009431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딥러닝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656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진행상황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912152" y="581408"/>
            <a:ext cx="917978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134524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ko-KR" altLang="en-US" sz="15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CDB8EC-869B-4E2F-5016-454B24C64431}"/>
              </a:ext>
            </a:extLst>
          </p:cNvPr>
          <p:cNvSpPr txBox="1"/>
          <p:nvPr/>
        </p:nvSpPr>
        <p:spPr>
          <a:xfrm>
            <a:off x="388978" y="1367937"/>
            <a:ext cx="358946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View-T 3.0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사이트 내의 제공 데이트를 기반으로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2021/01~ 2021/12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사이의 평일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주말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주요시간대 옵션을 설명해 데이터 수집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BE9724-0A8A-997D-4929-69C899857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9"/>
          <a:stretch/>
        </p:blipFill>
        <p:spPr>
          <a:xfrm>
            <a:off x="4566379" y="1518417"/>
            <a:ext cx="6361241" cy="3323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6868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진행상황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912152" y="581408"/>
            <a:ext cx="917978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134524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</a:t>
            </a:r>
            <a:r>
              <a:rPr lang="ko-KR" altLang="en-US" sz="15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585BD85-F2B1-DBF2-78B2-7AAE8D325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862" y="91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55328728">
            <a:extLst>
              <a:ext uri="{FF2B5EF4-FFF2-40B4-BE49-F238E27FC236}">
                <a16:creationId xmlns:a16="http://schemas.microsoft.com/office/drawing/2014/main" id="{FC296A83-5090-9474-E247-C1769803D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2" y="1377163"/>
            <a:ext cx="4757738" cy="412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84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진행상황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912152" y="581408"/>
            <a:ext cx="917978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134524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시각화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585BD85-F2B1-DBF2-78B2-7AAE8D325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862" y="91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F3783D-7FEB-3778-4CAA-2BAFA611F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9024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33188360">
            <a:extLst>
              <a:ext uri="{FF2B5EF4-FFF2-40B4-BE49-F238E27FC236}">
                <a16:creationId xmlns:a16="http://schemas.microsoft.com/office/drawing/2014/main" id="{64BA7800-2C71-CBF2-CB32-C391A476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2" y="1394639"/>
            <a:ext cx="5192713" cy="457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B2840-A5B9-2323-9E62-D986AB9797C4}"/>
              </a:ext>
            </a:extLst>
          </p:cNvPr>
          <p:cNvSpPr txBox="1"/>
          <p:nvPr/>
        </p:nvSpPr>
        <p:spPr>
          <a:xfrm>
            <a:off x="388978" y="1215151"/>
            <a:ext cx="2691763" cy="2342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평균 속도</a:t>
            </a: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(km/h)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기준으로 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30km/h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미만 </a:t>
            </a: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Red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30~50km/h  : Orange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50km/h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초과 </a:t>
            </a: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Green</a:t>
            </a: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82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558714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Frontend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724CD9-0CB3-4C3F-8A95-16583FA2BD54}"/>
              </a:ext>
            </a:extLst>
          </p:cNvPr>
          <p:cNvSpPr txBox="1"/>
          <p:nvPr/>
        </p:nvSpPr>
        <p:spPr>
          <a:xfrm>
            <a:off x="768350" y="4037972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프론트엔드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09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진행상황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912152" y="581408"/>
            <a:ext cx="917978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55335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585BD85-F2B1-DBF2-78B2-7AAE8D325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862" y="9199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F3783D-7FEB-3778-4CAA-2BAFA611F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9024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B2840-A5B9-2323-9E62-D986AB9797C4}"/>
              </a:ext>
            </a:extLst>
          </p:cNvPr>
          <p:cNvSpPr txBox="1"/>
          <p:nvPr/>
        </p:nvSpPr>
        <p:spPr>
          <a:xfrm>
            <a:off x="388977" y="1037083"/>
            <a:ext cx="5038559" cy="2342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불필요한 속성 제거 및 이름 변경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정규화 시행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분할 </a:t>
            </a: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train-test 7:3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비율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500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XGBoost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모델 사용 </a:t>
            </a: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 Hyperparameter tuning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MSE score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목표치 </a:t>
            </a: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4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이하 </a:t>
            </a: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 수치 </a:t>
            </a: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- 3.24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14E6A2-ABDD-14A4-9FAB-D5B92DA17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33189320">
            <a:extLst>
              <a:ext uri="{FF2B5EF4-FFF2-40B4-BE49-F238E27FC236}">
                <a16:creationId xmlns:a16="http://schemas.microsoft.com/office/drawing/2014/main" id="{3BDF1F6C-6DAA-9AED-42B7-77AEA5839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13" y="3555467"/>
            <a:ext cx="4755994" cy="226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B855D055-1781-F4F7-EDEC-F07579825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568" y="948037"/>
            <a:ext cx="19168888" cy="604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33571192">
            <a:extLst>
              <a:ext uri="{FF2B5EF4-FFF2-40B4-BE49-F238E27FC236}">
                <a16:creationId xmlns:a16="http://schemas.microsoft.com/office/drawing/2014/main" id="{AD09B704-9B74-25E7-BF54-3EEF576EF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568" y="1405237"/>
            <a:ext cx="2383632" cy="4108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C00743-8885-BB95-5E09-22C2F8B7AD9F}"/>
              </a:ext>
            </a:extLst>
          </p:cNvPr>
          <p:cNvSpPr txBox="1"/>
          <p:nvPr/>
        </p:nvSpPr>
        <p:spPr>
          <a:xfrm>
            <a:off x="7676938" y="5541643"/>
            <a:ext cx="222689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Label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대한 예측 결과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36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6636113" y="4211122"/>
            <a:ext cx="547297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 err="1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QnA</a:t>
            </a:r>
            <a:endParaRPr lang="en-US" altLang="ko-KR" sz="16600" dirty="0">
              <a:ln w="22225">
                <a:solidFill>
                  <a:schemeClr val="bg1"/>
                </a:solidFill>
              </a:ln>
              <a:noFill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88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현황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0C4B99-4DC5-55FA-B69A-D2FDC283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89" y="1023457"/>
            <a:ext cx="2164989" cy="4811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2701135" y="5828392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화면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7529856" y="5828392"/>
            <a:ext cx="134524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화면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2436130-7CF6-ED5D-4018-731176D66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305" y="1023457"/>
            <a:ext cx="2164989" cy="4811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789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현황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2397364" y="5834220"/>
            <a:ext cx="1768433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 변경 화면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7714201" y="5828392"/>
            <a:ext cx="976549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화면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E070E1-2435-88F6-B915-DB2C32DDD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82" y="1023458"/>
            <a:ext cx="2164988" cy="4811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34D242-A8E3-C552-F31B-8B514777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87" y="979418"/>
            <a:ext cx="2164989" cy="4811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314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현황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2397364" y="5834220"/>
            <a:ext cx="1768433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 변경 화면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7714201" y="5828392"/>
            <a:ext cx="976549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화면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34D242-A8E3-C552-F31B-8B514777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87" y="979418"/>
            <a:ext cx="2164989" cy="4811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53934C-B742-52AE-6F79-640D2198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80" y="979418"/>
            <a:ext cx="2164989" cy="4811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97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진행 현황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19C3F-2136-E01B-A80E-F493BAA72B96}"/>
              </a:ext>
            </a:extLst>
          </p:cNvPr>
          <p:cNvSpPr txBox="1"/>
          <p:nvPr/>
        </p:nvSpPr>
        <p:spPr>
          <a:xfrm>
            <a:off x="4795501" y="5780302"/>
            <a:ext cx="1529586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네비게이션 화면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AE17D8-25AE-D593-70DD-9DD3B943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800" y="1017305"/>
            <a:ext cx="2164989" cy="4811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964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2476960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Backend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백엔드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45951" y="581408"/>
            <a:ext cx="864598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134524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베이스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122" name="Picture 2" descr="H2 - Database of Databases">
            <a:extLst>
              <a:ext uri="{FF2B5EF4-FFF2-40B4-BE49-F238E27FC236}">
                <a16:creationId xmlns:a16="http://schemas.microsoft.com/office/drawing/2014/main" id="{B5F26448-8ABB-58FC-C8C3-289D6ED33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607" y="2104061"/>
            <a:ext cx="3695183" cy="1931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1F10C9-EF51-4ADF-7FC5-3C1E2BE3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026" y="1897837"/>
            <a:ext cx="2429214" cy="23434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361B7A-D1C3-23FC-73D4-308F96B2E94F}"/>
              </a:ext>
            </a:extLst>
          </p:cNvPr>
          <p:cNvSpPr txBox="1"/>
          <p:nvPr/>
        </p:nvSpPr>
        <p:spPr>
          <a:xfrm>
            <a:off x="7689442" y="4107092"/>
            <a:ext cx="92204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구조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62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45951" y="581408"/>
            <a:ext cx="864598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134524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기본 회원가입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D0B47F-26D6-C8B8-2887-995E62AC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94" y="2285213"/>
            <a:ext cx="1829055" cy="2143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8D3FE5-B2BE-D539-8A2B-2F79C907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170" y="1415478"/>
            <a:ext cx="5674499" cy="3882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CDB8EC-869B-4E2F-5016-454B24C64431}"/>
              </a:ext>
            </a:extLst>
          </p:cNvPr>
          <p:cNvSpPr txBox="1"/>
          <p:nvPr/>
        </p:nvSpPr>
        <p:spPr>
          <a:xfrm>
            <a:off x="2006599" y="5194377"/>
            <a:ext cx="92204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파일구조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F3E35-F500-D6BA-39D7-0A347AEA2F93}"/>
              </a:ext>
            </a:extLst>
          </p:cNvPr>
          <p:cNvSpPr txBox="1"/>
          <p:nvPr/>
        </p:nvSpPr>
        <p:spPr>
          <a:xfrm>
            <a:off x="6906222" y="5194377"/>
            <a:ext cx="1106393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다이어그램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96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231</Words>
  <Application>Microsoft Office PowerPoint</Application>
  <PresentationFormat>와이드스크린</PresentationFormat>
  <Paragraphs>92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Calibri Light</vt:lpstr>
      <vt:lpstr>Arial</vt:lpstr>
      <vt:lpstr>Calibri</vt:lpstr>
      <vt:lpstr>G마켓 산스 Medium</vt:lpstr>
      <vt:lpstr>G마켓 산스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조시완</cp:lastModifiedBy>
  <cp:revision>123</cp:revision>
  <dcterms:created xsi:type="dcterms:W3CDTF">2020-10-19T03:50:26Z</dcterms:created>
  <dcterms:modified xsi:type="dcterms:W3CDTF">2023-05-04T03:32:41Z</dcterms:modified>
</cp:coreProperties>
</file>